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F31C-96BB-4587-830B-0B201790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5BA1C-9B29-4985-A6B4-6F30C3798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56422-F2E2-4B0C-92C2-DBB65F6E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B50A0-A5B8-450F-95C1-7D99BAEA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6D078-03C4-4808-82B3-1E1DBBFF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363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F6D2-508B-45B5-8864-6B7FA916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5EE52-D0CB-42C3-B6DD-7FF339486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40439-09A1-431D-89DF-71C0B79C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5E59D-187B-43D8-A8D3-2398F96C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125B9-0113-4100-8C5B-6525A3DE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310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9C450F-B451-4659-BD48-00DA65B25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FECDE-A031-4699-8483-726C3B25D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57E10-C31C-4244-97F3-406809C6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21EB0-15FF-4BA9-BE42-EB59FA90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9B09-CB19-45A7-8808-B971EEED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9745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C3E4-AF96-4EED-92F6-F5BC6195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4E36A-8465-40BE-8178-FDAF786CD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89A37-6C85-481B-8EF9-F91BF9D8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713E-D641-45CF-B277-6B4A0AD9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1B35E-2C68-402A-8729-F21BF72B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840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6514-6C88-4196-B96C-BAB06A1BD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A9AB-581E-4F7B-89DB-C8754B078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087C3-83CD-483B-909C-E4F0F8EE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549A6-CB53-4ADC-B08A-8C486FD0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53DA-AA77-4F5F-AF54-E574E3AA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5308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8C0E-12DB-42A8-B5CC-2EAB2532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62B7-CADD-459F-AFA2-BF593CB5A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51F5A-E686-4AFE-B38A-8CDF9185A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D58D8-8D57-484D-BCD6-1804AAB2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532F8-FAE9-4232-A868-8FDA8DB8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2113A-E5CD-443D-81A8-437D0395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0159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065E-6FC0-49A9-A416-2D2EDDE2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A4928-3DA2-4F91-911E-C699A763D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70AED-EAB4-4844-B3C1-A9967501C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D80A7A-65D0-4713-9107-E214EF14E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D6387-8634-4AFE-83AB-2A717DAD4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1DDA91-943E-4A64-8FEB-A2CE0DCA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A5F9C2-96D7-4733-B5EC-60C9F978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B1703-8CC2-4C31-80AD-DA95B412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0151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F161-5A8E-4D63-9F0A-9BDC1DE75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8087C-EB97-4EDC-B940-E47311734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A7FCF-7512-4318-90F3-64D369D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A414C-AE4F-42C6-96CC-7B314736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4735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084A3-78D6-4F79-84DE-C7CDA56E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9EEF6-E856-450E-94A3-97941802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CD897-1FDF-435F-93BA-A0B2E28B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2625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EA3B-B25B-4CC5-9E65-A63D0EBE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8224E-25EE-4497-AE36-D3863F1DA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C42FB-0ABE-44BA-AA60-830B827D6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B570C-6A5F-44A3-A9DF-CA50C9FE8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FEA9A-7375-4965-AF13-7BC98001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7CFCD-410B-49D8-AA17-F860E519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3920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4530-F3FB-4C77-89AF-8DAC5BCE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CA84D-1E26-42A0-A9FF-DC259433D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63DFB-BCD0-4D19-BD50-EA8BFEC6D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E6EA9-FAE0-42FB-9724-FFB18E669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FDB84-9937-46B2-8A17-29A18DC4B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44C60-004D-4E44-9317-56372EEB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153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79536-EC43-46FB-84D4-00DC979E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C146B-AA5B-4CD6-85CC-D069D6AE8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BDB31-CB4F-4F61-AE7A-45F8E24E7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65851-4957-4BE1-AE8A-163DC3F30F63}" type="datetimeFigureOut">
              <a:rPr lang="en-ZA" smtClean="0"/>
              <a:t>2019-11-23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7B74B-5359-4D9C-B791-FD2532FD9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AB19B-717F-4174-9DBC-5C68AB12C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5C0B9-060C-4127-BDDE-5174A4ED1D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008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irst for women">
            <a:extLst>
              <a:ext uri="{FF2B5EF4-FFF2-40B4-BE49-F238E27FC236}">
                <a16:creationId xmlns:a16="http://schemas.microsoft.com/office/drawing/2014/main" id="{B6094575-F0F4-4BB2-A0CE-595474618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5" y="5675906"/>
            <a:ext cx="3884136" cy="100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3BB95D-F041-430C-93C6-98BA9A311C06}"/>
              </a:ext>
            </a:extLst>
          </p:cNvPr>
          <p:cNvSpPr txBox="1"/>
          <p:nvPr/>
        </p:nvSpPr>
        <p:spPr>
          <a:xfrm>
            <a:off x="551146" y="1695724"/>
            <a:ext cx="11336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800" b="1">
                <a:latin typeface="Book Antiqua" panose="02040602050305030304" pitchFamily="18" charset="0"/>
              </a:rPr>
              <a:t>The Journey:  </a:t>
            </a:r>
            <a:r>
              <a:rPr lang="en-ZA" sz="4800">
                <a:latin typeface="Book Antiqua" panose="02040602050305030304" pitchFamily="18" charset="0"/>
              </a:rPr>
              <a:t>From Unsure to Insured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2DE2E5-3998-4D55-B0F1-E30E425638C0}"/>
              </a:ext>
            </a:extLst>
          </p:cNvPr>
          <p:cNvCxnSpPr/>
          <p:nvPr/>
        </p:nvCxnSpPr>
        <p:spPr>
          <a:xfrm>
            <a:off x="1039660" y="3068877"/>
            <a:ext cx="10434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073701-0069-490E-81EA-560672AA8D7B}"/>
              </a:ext>
            </a:extLst>
          </p:cNvPr>
          <p:cNvSpPr txBox="1"/>
          <p:nvPr/>
        </p:nvSpPr>
        <p:spPr>
          <a:xfrm>
            <a:off x="3394553" y="3429001"/>
            <a:ext cx="5285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>
                <a:latin typeface="Book Antiqua" panose="02040602050305030304" pitchFamily="18" charset="0"/>
              </a:rPr>
              <a:t>A gamified chatbox for educating young women about the importance  of vehicle insurance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40103-F013-4908-85BE-9A6F55CF3B4A}"/>
              </a:ext>
            </a:extLst>
          </p:cNvPr>
          <p:cNvSpPr txBox="1"/>
          <p:nvPr/>
        </p:nvSpPr>
        <p:spPr>
          <a:xfrm>
            <a:off x="939453" y="5823995"/>
            <a:ext cx="2326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The Edge</a:t>
            </a:r>
          </a:p>
        </p:txBody>
      </p:sp>
    </p:spTree>
    <p:extLst>
      <p:ext uri="{BB962C8B-B14F-4D97-AF65-F5344CB8AC3E}">
        <p14:creationId xmlns:p14="http://schemas.microsoft.com/office/powerpoint/2010/main" val="8912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Woman Wearing Pink Top">
            <a:extLst>
              <a:ext uri="{FF2B5EF4-FFF2-40B4-BE49-F238E27FC236}">
                <a16:creationId xmlns:a16="http://schemas.microsoft.com/office/drawing/2014/main" id="{99134C04-85E5-47C1-BDCE-9B890ECA0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4" b="-1"/>
          <a:stretch/>
        </p:blipFill>
        <p:spPr bwMode="auto">
          <a:xfrm>
            <a:off x="1460597" y="10"/>
            <a:ext cx="9270806" cy="6857990"/>
          </a:xfrm>
          <a:custGeom>
            <a:avLst/>
            <a:gdLst>
              <a:gd name="connsiteX0" fmla="*/ 1503712 w 9270806"/>
              <a:gd name="connsiteY0" fmla="*/ 0 h 6858000"/>
              <a:gd name="connsiteX1" fmla="*/ 7767094 w 9270806"/>
              <a:gd name="connsiteY1" fmla="*/ 0 h 6858000"/>
              <a:gd name="connsiteX2" fmla="*/ 7913128 w 9270806"/>
              <a:gd name="connsiteY2" fmla="*/ 139721 h 6858000"/>
              <a:gd name="connsiteX3" fmla="*/ 9270806 w 9270806"/>
              <a:gd name="connsiteY3" fmla="*/ 3429000 h 6858000"/>
              <a:gd name="connsiteX4" fmla="*/ 7913128 w 9270806"/>
              <a:gd name="connsiteY4" fmla="*/ 6718279 h 6858000"/>
              <a:gd name="connsiteX5" fmla="*/ 7767094 w 9270806"/>
              <a:gd name="connsiteY5" fmla="*/ 6858000 h 6858000"/>
              <a:gd name="connsiteX6" fmla="*/ 1503712 w 9270806"/>
              <a:gd name="connsiteY6" fmla="*/ 6858000 h 6858000"/>
              <a:gd name="connsiteX7" fmla="*/ 1357679 w 9270806"/>
              <a:gd name="connsiteY7" fmla="*/ 6718279 h 6858000"/>
              <a:gd name="connsiteX8" fmla="*/ 0 w 9270806"/>
              <a:gd name="connsiteY8" fmla="*/ 3429000 h 6858000"/>
              <a:gd name="connsiteX9" fmla="*/ 1357679 w 9270806"/>
              <a:gd name="connsiteY9" fmla="*/ 139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70A681A-A87B-49AE-AB40-3FDD04FF0D19}"/>
              </a:ext>
            </a:extLst>
          </p:cNvPr>
          <p:cNvGrpSpPr/>
          <p:nvPr/>
        </p:nvGrpSpPr>
        <p:grpSpPr>
          <a:xfrm>
            <a:off x="8356209" y="422031"/>
            <a:ext cx="3362179" cy="1815882"/>
            <a:chOff x="8356209" y="422031"/>
            <a:chExt cx="3362179" cy="1815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863B74-687A-4333-841C-91CBB9B14DC2}"/>
                </a:ext>
              </a:extLst>
            </p:cNvPr>
            <p:cNvSpPr txBox="1"/>
            <p:nvPr/>
          </p:nvSpPr>
          <p:spPr>
            <a:xfrm>
              <a:off x="8356209" y="422031"/>
              <a:ext cx="336217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ZA" sz="4800">
                  <a:latin typeface="Berlin Sans FB Demi" panose="020E0802020502020306" pitchFamily="34" charset="0"/>
                </a:rPr>
                <a:t>Candice</a:t>
              </a:r>
            </a:p>
            <a:p>
              <a:r>
                <a:rPr lang="en-ZA">
                  <a:latin typeface="Century Gothic" panose="020B0502020202020204" pitchFamily="34" charset="0"/>
                </a:rPr>
                <a:t>20-something year old </a:t>
              </a:r>
              <a:br>
                <a:rPr lang="en-ZA">
                  <a:latin typeface="Century Gothic" panose="020B0502020202020204" pitchFamily="34" charset="0"/>
                </a:rPr>
              </a:br>
              <a:r>
                <a:rPr lang="en-ZA">
                  <a:latin typeface="Century Gothic" panose="020B0502020202020204" pitchFamily="34" charset="0"/>
                </a:rPr>
                <a:t>recent graduate</a:t>
              </a:r>
              <a:br>
                <a:rPr lang="en-ZA">
                  <a:latin typeface="Century Gothic" panose="020B0502020202020204" pitchFamily="34" charset="0"/>
                </a:rPr>
              </a:br>
              <a:r>
                <a:rPr lang="en-ZA">
                  <a:latin typeface="Century Gothic" panose="020B0502020202020204" pitchFamily="34" charset="0"/>
                </a:rPr>
                <a:t>looking to buy her first car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7CB5652-C23F-4FC0-A9A2-E862EE63F0C2}"/>
                </a:ext>
              </a:extLst>
            </p:cNvPr>
            <p:cNvCxnSpPr/>
            <p:nvPr/>
          </p:nvCxnSpPr>
          <p:spPr>
            <a:xfrm>
              <a:off x="8363784" y="1139869"/>
              <a:ext cx="261793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55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, Home &amp; Business Insurance _ 1st for Women Insurance - Google Chrome 2019-11-23 17-08-50">
            <a:hlinkClick r:id="" action="ppaction://media"/>
            <a:extLst>
              <a:ext uri="{FF2B5EF4-FFF2-40B4-BE49-F238E27FC236}">
                <a16:creationId xmlns:a16="http://schemas.microsoft.com/office/drawing/2014/main" id="{B5AF666E-815D-44C0-AFF8-FFFD593FA6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38" y="0"/>
            <a:ext cx="12098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6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, Home &amp; Business Insurance _ 1st for Women Insurance - Google Chrome 2019-11-23 17-39-41">
            <a:hlinkClick r:id="" action="ppaction://media"/>
            <a:extLst>
              <a:ext uri="{FF2B5EF4-FFF2-40B4-BE49-F238E27FC236}">
                <a16:creationId xmlns:a16="http://schemas.microsoft.com/office/drawing/2014/main" id="{A6273071-615E-410C-B686-46499A5E14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38" y="0"/>
            <a:ext cx="12098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26</Words>
  <Application>Microsoft Office PowerPoint</Application>
  <PresentationFormat>Widescreen</PresentationFormat>
  <Paragraphs>5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Berlin Sans FB Demi</vt:lpstr>
      <vt:lpstr>Book Antiqua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1364103</dc:creator>
  <cp:lastModifiedBy>1364103</cp:lastModifiedBy>
  <cp:revision>4</cp:revision>
  <dcterms:created xsi:type="dcterms:W3CDTF">2019-11-23T15:47:08Z</dcterms:created>
  <dcterms:modified xsi:type="dcterms:W3CDTF">2019-11-23T18:57:33Z</dcterms:modified>
</cp:coreProperties>
</file>